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C2BFF20B-6FCE-7F4D-8910-9CF1DB2355B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FF585D75-0C8E-4A43-9C89-4E90780EBA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63535F68-075C-7946-A93C-D246253A4526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848E430F-CC24-D349-A18D-F6A4CC23E675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FD9A5602-EB1B-3E4E-9F0D-CFC7EA7BDB8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C641AAC-FF6F-1C49-BF07-94E4D0CCEB0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5A9A3834-6D68-1542-99BF-3F7463D460AB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B1361540-D2E5-8544-AA8C-4D439C0A1F2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99143038-282A-C74A-838C-C1A826C9C9D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AD56247A-CD14-4646-BABD-23DEA59A2534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2732808D-1245-DA46-8CAD-4685BAA9466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E88414CD-F0E8-F44E-9443-E85B3C0D01B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B10EB775-FFBA-8643-91E9-6B43862F2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" name="2017">
            <a:extLst>
              <a:ext uri="{FF2B5EF4-FFF2-40B4-BE49-F238E27FC236}">
                <a16:creationId xmlns:a16="http://schemas.microsoft.com/office/drawing/2014/main" id="{77E152A5-C35E-3E49-8FE2-2BAF34C1D346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3" name="2018">
            <a:extLst>
              <a:ext uri="{FF2B5EF4-FFF2-40B4-BE49-F238E27FC236}">
                <a16:creationId xmlns:a16="http://schemas.microsoft.com/office/drawing/2014/main" id="{4C3AA8BA-2EEF-D042-9C78-DE84F0C08C12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" name="2019">
            <a:extLst>
              <a:ext uri="{FF2B5EF4-FFF2-40B4-BE49-F238E27FC236}">
                <a16:creationId xmlns:a16="http://schemas.microsoft.com/office/drawing/2014/main" id="{34FD8FBB-6F75-5847-B622-2444157AB3CB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F2DB8B11-6439-5B48-A46B-32533D3C4F4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6" name="Paint Bucket">
              <a:extLst>
                <a:ext uri="{FF2B5EF4-FFF2-40B4-BE49-F238E27FC236}">
                  <a16:creationId xmlns:a16="http://schemas.microsoft.com/office/drawing/2014/main" id="{61A986FD-99A3-0540-AD4E-1426F8B2FC7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616B3117-34D2-3C4F-89E2-C818E695E95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750CEBCA-45AA-8E41-A54E-A20F608E621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156EB03E-3962-FF42-8121-6BF56F218C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05222F95-E458-8A44-A2D8-5D795C7CCEF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50213244-58C9-D04E-9456-23129CBF63E6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8BE06210-842D-9242-AB71-9D2483C5BBA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C747DAEC-5B85-9C44-AB67-781521984134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4" name="2017">
            <a:extLst>
              <a:ext uri="{FF2B5EF4-FFF2-40B4-BE49-F238E27FC236}">
                <a16:creationId xmlns:a16="http://schemas.microsoft.com/office/drawing/2014/main" id="{33F5188B-B02A-B94A-9A52-D715652326DB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5" name="2018">
            <a:extLst>
              <a:ext uri="{FF2B5EF4-FFF2-40B4-BE49-F238E27FC236}">
                <a16:creationId xmlns:a16="http://schemas.microsoft.com/office/drawing/2014/main" id="{A907E44B-ED82-2142-8F86-D35121E9C2DC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6" name="2019">
            <a:extLst>
              <a:ext uri="{FF2B5EF4-FFF2-40B4-BE49-F238E27FC236}">
                <a16:creationId xmlns:a16="http://schemas.microsoft.com/office/drawing/2014/main" id="{5B3E0977-4EC6-BA47-BBAB-386A93D1257B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9" name="Bucketing/Binning">
            <a:extLst>
              <a:ext uri="{FF2B5EF4-FFF2-40B4-BE49-F238E27FC236}">
                <a16:creationId xmlns:a16="http://schemas.microsoft.com/office/drawing/2014/main" id="{4901E440-908A-6C48-81C6-ABF2FD1B2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" name="2017">
            <a:extLst>
              <a:ext uri="{FF2B5EF4-FFF2-40B4-BE49-F238E27FC236}">
                <a16:creationId xmlns:a16="http://schemas.microsoft.com/office/drawing/2014/main" id="{5C90BA0F-EAD2-A446-B81E-A3A31C61CDC9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6" name="2018">
            <a:extLst>
              <a:ext uri="{FF2B5EF4-FFF2-40B4-BE49-F238E27FC236}">
                <a16:creationId xmlns:a16="http://schemas.microsoft.com/office/drawing/2014/main" id="{D0F7C104-FAE7-7740-BE74-15A9B51F11E1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7" name="2019">
            <a:extLst>
              <a:ext uri="{FF2B5EF4-FFF2-40B4-BE49-F238E27FC236}">
                <a16:creationId xmlns:a16="http://schemas.microsoft.com/office/drawing/2014/main" id="{3A03E17B-0FF8-6B4B-B0A1-15EFEFD0AF98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7AFE6E44-71BB-D042-A4FC-843000E690F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F2C5788B-0B69-C943-8604-918AB183CF7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546735F0-E444-C14D-AFDF-FE3E64941DE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F32D7353-D53F-6348-9BD3-256C157BB6A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44DE0DB3-C229-8942-88F4-061D3024880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BF3E9B5A-8C9A-C94B-9662-A9146145A741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EA5053D2-9CB8-DD4A-8EDC-CC4893A33734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5" name="Paint Bucket">
              <a:extLst>
                <a:ext uri="{FF2B5EF4-FFF2-40B4-BE49-F238E27FC236}">
                  <a16:creationId xmlns:a16="http://schemas.microsoft.com/office/drawing/2014/main" id="{6ADBFB68-737A-B145-8FF4-353F209317A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" name="Square">
              <a:extLst>
                <a:ext uri="{FF2B5EF4-FFF2-40B4-BE49-F238E27FC236}">
                  <a16:creationId xmlns:a16="http://schemas.microsoft.com/office/drawing/2014/main" id="{4DB30BAC-8840-5348-BF02-3E125AA84655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" name="2017">
            <a:extLst>
              <a:ext uri="{FF2B5EF4-FFF2-40B4-BE49-F238E27FC236}">
                <a16:creationId xmlns:a16="http://schemas.microsoft.com/office/drawing/2014/main" id="{A3D311F5-D77C-0642-8C02-6F4395B96167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8" name="2018">
            <a:extLst>
              <a:ext uri="{FF2B5EF4-FFF2-40B4-BE49-F238E27FC236}">
                <a16:creationId xmlns:a16="http://schemas.microsoft.com/office/drawing/2014/main" id="{AEDBDCA8-3064-744E-A3CC-529A68354683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9" name="2019">
            <a:extLst>
              <a:ext uri="{FF2B5EF4-FFF2-40B4-BE49-F238E27FC236}">
                <a16:creationId xmlns:a16="http://schemas.microsoft.com/office/drawing/2014/main" id="{A7A1B55B-D39A-364F-9F40-788827D121E9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2" name="Bucketing/Binning">
            <a:extLst>
              <a:ext uri="{FF2B5EF4-FFF2-40B4-BE49-F238E27FC236}">
                <a16:creationId xmlns:a16="http://schemas.microsoft.com/office/drawing/2014/main" id="{6F3DD585-7586-D94F-B3C3-20FE65542CA9}"/>
              </a:ext>
            </a:extLst>
          </p:cNvPr>
          <p:cNvSpPr txBox="1">
            <a:spLocks/>
          </p:cNvSpPr>
          <p:nvPr/>
        </p:nvSpPr>
        <p:spPr>
          <a:xfrm>
            <a:off x="952500" y="2540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7" name="rows = […">
            <a:extLst>
              <a:ext uri="{FF2B5EF4-FFF2-40B4-BE49-F238E27FC236}">
                <a16:creationId xmlns:a16="http://schemas.microsoft.com/office/drawing/2014/main" id="{D8F240C0-5D53-4A43-BD8E-8C1A4A47AE3D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8" name="Arrow">
            <a:extLst>
              <a:ext uri="{FF2B5EF4-FFF2-40B4-BE49-F238E27FC236}">
                <a16:creationId xmlns:a16="http://schemas.microsoft.com/office/drawing/2014/main" id="{B288B86D-E6E4-ED46-82EB-E92BA893E2D1}"/>
              </a:ext>
            </a:extLst>
          </p:cNvPr>
          <p:cNvSpPr/>
          <p:nvPr/>
        </p:nvSpPr>
        <p:spPr>
          <a:xfrm>
            <a:off x="5167089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" name="bins = {…">
            <a:extLst>
              <a:ext uri="{FF2B5EF4-FFF2-40B4-BE49-F238E27FC236}">
                <a16:creationId xmlns:a16="http://schemas.microsoft.com/office/drawing/2014/main" id="{1AAEEEE1-D6FF-3046-9885-E57042918239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21" name="bins = {…">
            <a:extLst>
              <a:ext uri="{FF2B5EF4-FFF2-40B4-BE49-F238E27FC236}">
                <a16:creationId xmlns:a16="http://schemas.microsoft.com/office/drawing/2014/main" id="{C8DCB5B6-FA26-964C-9D1B-8831A5ACC8BC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</a:t>
            </a:r>
            <a:r>
              <a:t>”:20},</a:t>
            </a:r>
            <a:endParaRPr dirty="0"/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“y”:50},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952500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4473</Words>
  <Application>Microsoft Macintosh PowerPoint</Application>
  <PresentationFormat>Custom</PresentationFormat>
  <Paragraphs>900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Bucketizing/Binning</vt:lpstr>
      <vt:lpstr>PowerPoint Presentation</vt:lpstr>
      <vt:lpstr>Bucketizing/Binning</vt:lpstr>
      <vt:lpstr>Bins with lists and dicts</vt:lpstr>
      <vt:lpstr>Bins with lists and dicts</vt:lpstr>
      <vt:lpstr>Bins with lists and dicts</vt:lpstr>
      <vt:lpstr>Demo 1: Average Age per Section</vt:lpstr>
      <vt:lpstr>Today's Outline</vt:lpstr>
      <vt:lpstr>Table Representation</vt:lpstr>
      <vt:lpstr>Table Representation</vt:lpstr>
      <vt:lpstr>Demo 2: Table Transform</vt:lpstr>
      <vt:lpstr>Today's Outline</vt:lpstr>
      <vt:lpstr>Challenge - Demo 3: Letter Frequency</vt:lpstr>
      <vt:lpstr>Challenge - Demo 3: Letter Frequency</vt:lpstr>
      <vt:lpstr>Challenge - Demo 3: Letter Frequency</vt:lpstr>
      <vt:lpstr>Challenge - 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 - 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33</cp:revision>
  <dcterms:modified xsi:type="dcterms:W3CDTF">2021-10-20T18:05:41Z</dcterms:modified>
</cp:coreProperties>
</file>